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43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91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5121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3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024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595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259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69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30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11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071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85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72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88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0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3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ED1E-B8B9-4AB9-A791-8AC02CE9A242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FBCFEE-40D2-4E67-A2EA-2E12BEA1E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67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wLEmK02IP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Paragraaf 4</a:t>
            </a:r>
          </a:p>
          <a:p>
            <a:r>
              <a:rPr lang="nl-NL" dirty="0" smtClean="0"/>
              <a:t>Hoe werken enzymen? </a:t>
            </a:r>
          </a:p>
        </p:txBody>
      </p:sp>
    </p:spTree>
    <p:extLst>
      <p:ext uri="{BB962C8B-B14F-4D97-AF65-F5344CB8AC3E}">
        <p14:creationId xmlns:p14="http://schemas.microsoft.com/office/powerpoint/2010/main" val="27501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vandaag?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paragraaf 4</a:t>
            </a:r>
          </a:p>
          <a:p>
            <a:r>
              <a:rPr lang="nl-NL" dirty="0" smtClean="0"/>
              <a:t>Afronden paragraaf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018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Enzymen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Eiwitten in het menselijk lichaam die processen versnellen</a:t>
            </a:r>
          </a:p>
          <a:p>
            <a:r>
              <a:rPr lang="nl-NL" dirty="0" smtClean="0"/>
              <a:t>Enzymen in het spijsverteringkanaal verkleinen voedingsstoffen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884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Enzym bindt zich aan voedingsstof</a:t>
            </a:r>
          </a:p>
          <a:p>
            <a:r>
              <a:rPr lang="nl-NL" dirty="0" smtClean="0"/>
              <a:t>Enzym ‘knipt’ de voedingsstof in stukken</a:t>
            </a:r>
          </a:p>
          <a:p>
            <a:r>
              <a:rPr lang="nl-NL" dirty="0" smtClean="0"/>
              <a:t>Het enzym laat los en bindt zich aan een nieuwe voedingsstof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153" y="3841172"/>
            <a:ext cx="30289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8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Chemische formule Maltose (disacharide)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6890" y="2254107"/>
            <a:ext cx="6112003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5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eigenschappen van enzymen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iedere voedingsstof bestaat een apart enzym.</a:t>
            </a:r>
          </a:p>
          <a:p>
            <a:r>
              <a:rPr lang="nl-NL" dirty="0" smtClean="0"/>
              <a:t>Enzymen zijn gevoelig voor temperatuur. Ze functioneren het beste bij de optimumtemperatuur</a:t>
            </a:r>
          </a:p>
          <a:p>
            <a:r>
              <a:rPr lang="nl-NL" dirty="0" smtClean="0"/>
              <a:t>Enzymen zijn gevoelig voor zuurtegraad. Ze functioneren het beste bij de optimumzuurtegraad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0009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>
                <a:hlinkClick r:id="rId2"/>
              </a:rPr>
              <a:t>https</a:t>
            </a:r>
            <a:r>
              <a:rPr lang="nl-NL">
                <a:hlinkClick r:id="rId2"/>
              </a:rPr>
              <a:t>://</a:t>
            </a:r>
            <a:r>
              <a:rPr lang="nl-NL" smtClean="0">
                <a:hlinkClick r:id="rId2"/>
              </a:rPr>
              <a:t>www.youtube.com/watch?v=UwLEmK02IPo</a:t>
            </a:r>
            <a:r>
              <a:rPr lang="nl-NL" smtClean="0"/>
              <a:t>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04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Paragraaf 4 af</a:t>
            </a:r>
          </a:p>
          <a:p>
            <a:r>
              <a:rPr lang="nl-NL" dirty="0" smtClean="0"/>
              <a:t>Tot en met </a:t>
            </a:r>
            <a:r>
              <a:rPr lang="nl-NL" dirty="0" err="1" smtClean="0"/>
              <a:t>opdr</a:t>
            </a:r>
            <a:r>
              <a:rPr lang="nl-NL" dirty="0" smtClean="0"/>
              <a:t>. 72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9888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4025</TotalTime>
  <Words>118</Words>
  <Application>Microsoft Office PowerPoint</Application>
  <PresentationFormat>Breedbeeld</PresentationFormat>
  <Paragraphs>23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Hoofdstuk 7</vt:lpstr>
      <vt:lpstr>Wat gaan we doen vandaag? </vt:lpstr>
      <vt:lpstr>Enzymen </vt:lpstr>
      <vt:lpstr>Werking </vt:lpstr>
      <vt:lpstr>Chemische formule Maltose (disacharide)</vt:lpstr>
      <vt:lpstr>3 eigenschappen van enzymen </vt:lpstr>
      <vt:lpstr>Filmpje</vt:lpstr>
      <vt:lpstr>Huiswerk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Lessenserie erfelijkheid</dc:title>
  <dc:creator>marloes kemna</dc:creator>
  <cp:lastModifiedBy>marloes kemna</cp:lastModifiedBy>
  <cp:revision>10</cp:revision>
  <dcterms:created xsi:type="dcterms:W3CDTF">2015-09-01T09:54:14Z</dcterms:created>
  <dcterms:modified xsi:type="dcterms:W3CDTF">2015-09-11T04:43:21Z</dcterms:modified>
</cp:coreProperties>
</file>